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15" d="100"/>
          <a:sy n="115" d="100"/>
        </p:scale>
        <p:origin x="1116" y="108"/>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13.10.2020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13.10.2020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13.10.2020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5976</Words>
  <Application>Microsoft Office PowerPoint</Application>
  <PresentationFormat>Bildschirmpräsentation (4:3)</PresentationFormat>
  <Paragraphs>780</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Fachbereich</cp:lastModifiedBy>
  <cp:revision>752</cp:revision>
  <cp:lastPrinted>2020-10-07T11:30:21Z</cp:lastPrinted>
  <dcterms:created xsi:type="dcterms:W3CDTF">2014-03-18T09:41:04Z</dcterms:created>
  <dcterms:modified xsi:type="dcterms:W3CDTF">2020-10-13T11:08:24Z</dcterms:modified>
</cp:coreProperties>
</file>